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4F08BAA-6C7D-4AE5-B9E3-ED45F703F631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C64AFC3-EFDF-4F34-9983-19BE7E7F8F2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96752"/>
            <a:ext cx="3059832" cy="1988792"/>
          </a:xfrm>
        </p:spPr>
        <p:txBody>
          <a:bodyPr/>
          <a:lstStyle/>
          <a:p>
            <a:pPr algn="l"/>
            <a:r>
              <a:rPr lang="ru-RU" sz="2800" dirty="0" smtClean="0">
                <a:latin typeface="Georgia" pitchFamily="18" charset="0"/>
              </a:rPr>
              <a:t>МАСТЕР-КЛАСС «</a:t>
            </a:r>
            <a:r>
              <a:rPr lang="ru-RU" sz="2800" dirty="0" smtClean="0">
                <a:latin typeface="Georgia" pitchFamily="18" charset="0"/>
              </a:rPr>
              <a:t>НАСТЕН-НЫЕ ЧАСЫ</a:t>
            </a:r>
            <a:br>
              <a:rPr lang="ru-RU" sz="2800" dirty="0" smtClean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>В </a:t>
            </a:r>
            <a:r>
              <a:rPr lang="ru-RU" sz="2800" dirty="0" smtClean="0">
                <a:latin typeface="Georgia" pitchFamily="18" charset="0"/>
              </a:rPr>
              <a:t>ТЕХНИКЕ ОРИГАМИ»</a:t>
            </a:r>
            <a:br>
              <a:rPr lang="ru-RU" sz="2800" dirty="0" smtClean="0">
                <a:latin typeface="Georgia" pitchFamily="18" charset="0"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4869160"/>
            <a:ext cx="2520280" cy="1728192"/>
          </a:xfrm>
        </p:spPr>
        <p:txBody>
          <a:bodyPr>
            <a:noAutofit/>
          </a:bodyPr>
          <a:lstStyle/>
          <a:p>
            <a:pPr algn="l"/>
            <a:r>
              <a:rPr lang="ru-RU" sz="1400" b="1" dirty="0" smtClean="0">
                <a:latin typeface="Georgia" pitchFamily="18" charset="0"/>
              </a:rPr>
              <a:t>Автор: </a:t>
            </a:r>
            <a:r>
              <a:rPr lang="ru-RU" sz="1400" dirty="0" smtClean="0">
                <a:latin typeface="Georgia" pitchFamily="18" charset="0"/>
              </a:rPr>
              <a:t>Агафонов К.Э. </a:t>
            </a:r>
            <a:r>
              <a:rPr lang="ru-RU" sz="1400" dirty="0" smtClean="0"/>
              <a:t>—</a:t>
            </a:r>
            <a:endParaRPr lang="ru-RU" sz="1400" dirty="0" smtClean="0">
              <a:latin typeface="Georgia" pitchFamily="18" charset="0"/>
            </a:endParaRPr>
          </a:p>
          <a:p>
            <a:pPr algn="l"/>
            <a:r>
              <a:rPr lang="ru-RU" sz="1400" dirty="0" smtClean="0">
                <a:latin typeface="Georgia" pitchFamily="18" charset="0"/>
              </a:rPr>
              <a:t>п</a:t>
            </a:r>
            <a:r>
              <a:rPr lang="ru-RU" sz="1400" dirty="0" smtClean="0">
                <a:latin typeface="Georgia" pitchFamily="18" charset="0"/>
              </a:rPr>
              <a:t>едагог объединения «Волшебный декор»</a:t>
            </a:r>
          </a:p>
          <a:p>
            <a:pPr algn="l"/>
            <a:r>
              <a:rPr lang="ru-RU" sz="1400" dirty="0" smtClean="0">
                <a:latin typeface="Georgia" pitchFamily="18" charset="0"/>
              </a:rPr>
              <a:t>МБУДО «ЦДОД «Заречье»</a:t>
            </a:r>
          </a:p>
          <a:p>
            <a:pPr algn="l"/>
            <a:r>
              <a:rPr lang="ru-RU" sz="1400" dirty="0" smtClean="0">
                <a:latin typeface="Georgia" pitchFamily="18" charset="0"/>
              </a:rPr>
              <a:t>Кировского района</a:t>
            </a:r>
          </a:p>
          <a:p>
            <a:pPr algn="l"/>
            <a:r>
              <a:rPr lang="ru-RU" sz="1400" dirty="0" smtClean="0">
                <a:latin typeface="Georgia" pitchFamily="18" charset="0"/>
              </a:rPr>
              <a:t>города Казани</a:t>
            </a:r>
          </a:p>
          <a:p>
            <a:pPr algn="l"/>
            <a:endParaRPr lang="ru-RU" sz="1400" dirty="0"/>
          </a:p>
        </p:txBody>
      </p:sp>
      <p:pic>
        <p:nvPicPr>
          <p:cNvPr id="1026" name="Picture 2" descr="C:\Users\ирина\Downloads\image-29-10-24-10-3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60648"/>
            <a:ext cx="6021821" cy="5981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Georgia" pitchFamily="18" charset="0"/>
              </a:rPr>
              <a:t>Для </a:t>
            </a:r>
            <a:r>
              <a:rPr lang="ru-RU" dirty="0" smtClean="0">
                <a:latin typeface="Georgia" pitchFamily="18" charset="0"/>
              </a:rPr>
              <a:t>создания часов нам понадобится: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</a:t>
            </a:r>
            <a:r>
              <a:rPr lang="ru-RU" dirty="0" smtClean="0">
                <a:latin typeface="Georgia" pitchFamily="18" charset="0"/>
              </a:rPr>
              <a:t>три квадратных листа переплётного картона со стороной 31 см;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деревянные заготовки цифр;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часовой механизм со стрелками;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малярный скотч;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листы белой офисной бумаги;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грунт акриловый белый;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краски акриловые;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клей ПВА;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лак акриловый матовый;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кисти синтетические;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транспортир</a:t>
            </a:r>
            <a:r>
              <a:rPr lang="ru-RU" dirty="0" smtClean="0">
                <a:latin typeface="Georgia" pitchFamily="18" charset="0"/>
              </a:rPr>
              <a:t>;</a:t>
            </a: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</a:t>
            </a:r>
            <a:r>
              <a:rPr lang="ru-RU" dirty="0" smtClean="0">
                <a:latin typeface="Georgia" pitchFamily="18" charset="0"/>
              </a:rPr>
              <a:t>клей Титан;</a:t>
            </a:r>
            <a:endParaRPr lang="ru-RU" dirty="0" smtClean="0">
              <a:latin typeface="Georgia" pitchFamily="18" charset="0"/>
            </a:endParaRPr>
          </a:p>
          <a:p>
            <a:pPr>
              <a:buNone/>
            </a:pPr>
            <a:r>
              <a:rPr lang="ru-RU" dirty="0" smtClean="0">
                <a:latin typeface="Georgia" pitchFamily="18" charset="0"/>
              </a:rPr>
              <a:t>— канцелярский нож.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1. Приготовим три картонных листа, </a:t>
            </a:r>
            <a:r>
              <a:rPr lang="ru-RU" dirty="0" smtClean="0">
                <a:latin typeface="Georgia" pitchFamily="18" charset="0"/>
              </a:rPr>
              <a:t>клей Титан и мастихин</a:t>
            </a:r>
            <a:endParaRPr lang="ru-RU" dirty="0" smtClean="0">
              <a:latin typeface="Georgia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2. Наносим слой клея и равномерно распределяем его мастихином по поверхности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405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3</a:t>
            </a:r>
            <a:r>
              <a:rPr lang="ru-RU" dirty="0" smtClean="0">
                <a:latin typeface="Georgia" pitchFamily="18" charset="0"/>
              </a:rPr>
              <a:t>. Накладываем сверху следующий </a:t>
            </a:r>
            <a:r>
              <a:rPr lang="ru-RU" dirty="0" smtClean="0">
                <a:latin typeface="Georgia" pitchFamily="18" charset="0"/>
              </a:rPr>
              <a:t>лист (его </a:t>
            </a:r>
            <a:r>
              <a:rPr lang="ru-RU" dirty="0" smtClean="0">
                <a:latin typeface="Georgia" pitchFamily="18" charset="0"/>
              </a:rPr>
              <a:t>также можно собрать из кусочков</a:t>
            </a:r>
            <a:r>
              <a:rPr lang="ru-RU" dirty="0" smtClean="0">
                <a:latin typeface="Georgia" pitchFamily="18" charset="0"/>
              </a:rPr>
              <a:t>)</a:t>
            </a:r>
            <a:endParaRPr lang="ru-RU" dirty="0" smtClean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4. Склеив все листы, получаем картонную заготовку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0648"/>
            <a:ext cx="7010217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5. Чертим круг и канцелярским ножом вырезаем картон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6. Получаем круглую основу для часов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:\КИРИЛЛ\Магистерская диссертация\ДИССЕРТАЦИЯ\Практическая часть\1. Оригами\1.3. Часы оригами\Фоторафии этапов\7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7. Грунтуем поверхность часов. Транспортиром намечаем секторы по 15 градусов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8. Линейкой расчерчиваем линии по </a:t>
            </a:r>
            <a:r>
              <a:rPr lang="ru-RU" dirty="0" smtClean="0">
                <a:latin typeface="Georgia" pitchFamily="18" charset="0"/>
              </a:rPr>
              <a:t>отметкам</a:t>
            </a:r>
            <a:endParaRPr lang="ru-RU" dirty="0" smtClean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589240"/>
            <a:ext cx="7920880" cy="12687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9. Приступаем к созданию модулей. Для этого приготовим квадрат. Располагаем его диагональю вдоль линии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10. Сгибаем боковые стороны к центру, опираясь на транспортирную разметку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6984776" cy="52375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589240"/>
            <a:ext cx="7920880" cy="12687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11. Переворачиваем элемент и повторяем предыдущее действие с двумя другими сторонами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6984776" cy="52375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12. Получаем ромбовидный модуль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0648"/>
            <a:ext cx="7010217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13. Второй ряд модулей создаём на основе первого. Совершаем те же действия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7010214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14. Получаем ромбовидный модуль большего размера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0648"/>
            <a:ext cx="7010217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15. Промазываем клеем ПВА все модули для большей прочности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16. Окрашиваем часть модулей в светло-фиолетовый цвет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17. Другую часть модулей окрашиваем в тёмно-фиолетовый цвет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7010214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18. Большие модули окрашиваем в розовый цвет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19. Круглую основу часов красим в тёмно-розовый цвет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7010214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20. Приклеиваем первый ряд модулей, чередуя цвета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6984776" cy="52375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21. Приклеиваем розовые </a:t>
            </a:r>
            <a:r>
              <a:rPr lang="ru-RU" dirty="0" smtClean="0">
                <a:latin typeface="Georgia" pitchFamily="18" charset="0"/>
              </a:rPr>
              <a:t>модули</a:t>
            </a:r>
            <a:endParaRPr lang="ru-RU" dirty="0" smtClean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0648"/>
            <a:ext cx="7010217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22. Завершаем последний ряд модулей, чередуя цвета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0648"/>
            <a:ext cx="7010217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23. Деревянные цифры грунтуем, а затем красим в белый цвет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0648"/>
            <a:ext cx="7010217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24. Приклеиваем цифры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0648"/>
            <a:ext cx="7010217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25. Покрываем двумя слоями акрилового лака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0648"/>
            <a:ext cx="7010217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26. Закрепляем механизм и стрелки. Вставляем батарейку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0648"/>
            <a:ext cx="6989905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805264"/>
            <a:ext cx="7920880" cy="10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Georgia" pitchFamily="18" charset="0"/>
              </a:rPr>
              <a:t>27. Получаем готовое изделие</a:t>
            </a:r>
            <a:endParaRPr lang="ru-RU" dirty="0" smtClean="0">
              <a:latin typeface="Georgia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48</TotalTime>
  <Words>343</Words>
  <Application>Microsoft Office PowerPoint</Application>
  <PresentationFormat>Экран (4:3)</PresentationFormat>
  <Paragraphs>47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Изящная</vt:lpstr>
      <vt:lpstr>МАСТЕР-КЛАСС «НАСТЕН-НЫЕ ЧАСЫ В ТЕХНИКЕ ОРИГАМИ» </vt:lpstr>
      <vt:lpstr> Для создания часов нам понадобится: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ирина</cp:lastModifiedBy>
  <cp:revision>5</cp:revision>
  <dcterms:created xsi:type="dcterms:W3CDTF">2024-10-29T06:03:35Z</dcterms:created>
  <dcterms:modified xsi:type="dcterms:W3CDTF">2024-10-29T06:52:23Z</dcterms:modified>
</cp:coreProperties>
</file>